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1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28.07.2023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28.07.2023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28.07.2023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28.07.2023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628801"/>
            <a:ext cx="8278688" cy="3384376"/>
          </a:xfrm>
        </p:spPr>
        <p:txBody>
          <a:bodyPr>
            <a:normAutofit/>
          </a:bodyPr>
          <a:lstStyle/>
          <a:p>
            <a:r>
              <a:rPr lang="ru-RU" sz="8000" dirty="0" smtClean="0"/>
              <a:t>7 чудеса света</a:t>
            </a:r>
            <a:endParaRPr lang="ru-RU" sz="8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1371600" y="7533456"/>
            <a:ext cx="6400800" cy="360040"/>
          </a:xfrm>
        </p:spPr>
        <p:txBody>
          <a:bodyPr>
            <a:normAutofit fontScale="92500" lnSpcReduction="2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984822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Египетские пирамиды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1. Где и когда изобрели бумагу</a:t>
            </a:r>
            <a:r>
              <a:rPr lang="ru-RU" dirty="0" smtClean="0"/>
              <a:t>? </a:t>
            </a:r>
            <a:r>
              <a:rPr lang="ru-RU" b="1" dirty="0" smtClean="0"/>
              <a:t>105 году в </a:t>
            </a:r>
            <a:r>
              <a:rPr lang="ru-RU" b="1" dirty="0" err="1" smtClean="0"/>
              <a:t>китае</a:t>
            </a:r>
            <a:r>
              <a:rPr lang="ru-RU" b="1" dirty="0"/>
              <a:t>.</a:t>
            </a:r>
            <a:endParaRPr lang="ru-RU" b="1" dirty="0"/>
          </a:p>
          <a:p>
            <a:r>
              <a:rPr lang="ru-RU" dirty="0"/>
              <a:t>2. Что такое папирус</a:t>
            </a:r>
            <a:r>
              <a:rPr lang="ru-RU" dirty="0" smtClean="0"/>
              <a:t>? </a:t>
            </a:r>
            <a:r>
              <a:rPr lang="ru-RU" b="1" dirty="0" smtClean="0"/>
              <a:t>Папирус это </a:t>
            </a:r>
            <a:r>
              <a:rPr lang="ru-RU" b="1" dirty="0"/>
              <a:t>лист, из которого склеивали свиток или письмо, а также куст </a:t>
            </a:r>
            <a:r>
              <a:rPr lang="ru-RU" b="1" dirty="0" smtClean="0"/>
              <a:t>папируса.</a:t>
            </a:r>
            <a:endParaRPr lang="ru-RU" b="1" dirty="0"/>
          </a:p>
          <a:p>
            <a:r>
              <a:rPr lang="ru-RU" dirty="0"/>
              <a:t>3. Вдоль какой реки расположен Египет</a:t>
            </a:r>
            <a:r>
              <a:rPr lang="ru-RU" dirty="0" smtClean="0"/>
              <a:t>? </a:t>
            </a:r>
            <a:r>
              <a:rPr lang="ru-RU" dirty="0" smtClean="0"/>
              <a:t>На реке Нил.</a:t>
            </a:r>
            <a:endParaRPr lang="ru-RU" dirty="0"/>
          </a:p>
          <a:p>
            <a:r>
              <a:rPr lang="ru-RU" dirty="0"/>
              <a:t>4. Кто такие фараоны</a:t>
            </a:r>
            <a:r>
              <a:rPr lang="ru-RU" dirty="0" smtClean="0"/>
              <a:t>? </a:t>
            </a:r>
            <a:r>
              <a:rPr lang="ru-RU" b="1" dirty="0" smtClean="0"/>
              <a:t>Египетские </a:t>
            </a:r>
            <a:r>
              <a:rPr lang="ru-RU" b="1" dirty="0" smtClean="0"/>
              <a:t>цари.</a:t>
            </a:r>
            <a:endParaRPr lang="ru-RU" b="1" dirty="0"/>
          </a:p>
          <a:p>
            <a:r>
              <a:rPr lang="ru-RU" dirty="0"/>
              <a:t>5. Для чего строили пирамиды</a:t>
            </a:r>
            <a:r>
              <a:rPr lang="ru-RU" dirty="0" smtClean="0"/>
              <a:t>?</a:t>
            </a:r>
            <a:r>
              <a:rPr lang="ru-RU" dirty="0"/>
              <a:t> </a:t>
            </a:r>
            <a:r>
              <a:rPr lang="ru-RU" b="1" dirty="0"/>
              <a:t>Д</a:t>
            </a:r>
            <a:r>
              <a:rPr lang="ru-RU" b="1" dirty="0" smtClean="0"/>
              <a:t>ля </a:t>
            </a:r>
            <a:r>
              <a:rPr lang="ru-RU" b="1" dirty="0"/>
              <a:t>фараонов Древнего и Среднего царств.</a:t>
            </a:r>
            <a:endParaRPr lang="ru-RU" b="1" dirty="0"/>
          </a:p>
          <a:p>
            <a:r>
              <a:rPr lang="ru-RU" dirty="0"/>
              <a:t>6. Что хранилось в пирамидах</a:t>
            </a:r>
            <a:r>
              <a:rPr lang="ru-RU" dirty="0" smtClean="0"/>
              <a:t>?</a:t>
            </a:r>
            <a:r>
              <a:rPr lang="ru-RU" dirty="0"/>
              <a:t> </a:t>
            </a:r>
            <a:r>
              <a:rPr lang="ru-RU" b="1" dirty="0"/>
              <a:t>В пирамидах хранились гробницы фараонов</a:t>
            </a:r>
            <a:endParaRPr lang="ru-RU" b="1" dirty="0"/>
          </a:p>
          <a:p>
            <a:r>
              <a:rPr lang="ru-RU" dirty="0"/>
              <a:t>7. Что ты узнал об арабах</a:t>
            </a:r>
            <a:r>
              <a:rPr lang="ru-RU" dirty="0" smtClean="0"/>
              <a:t>?</a:t>
            </a:r>
            <a:r>
              <a:rPr lang="ru-RU" dirty="0"/>
              <a:t> </a:t>
            </a:r>
            <a:r>
              <a:rPr lang="ru-RU" b="1" dirty="0"/>
              <a:t>Арабы говорят на </a:t>
            </a:r>
            <a:r>
              <a:rPr lang="ru-RU" b="1" dirty="0" smtClean="0"/>
              <a:t>арабском языке</a:t>
            </a:r>
            <a:r>
              <a:rPr lang="ru-RU" b="1" dirty="0"/>
              <a:t> и используют арабское </a:t>
            </a:r>
            <a:r>
              <a:rPr lang="ru-RU" b="1" dirty="0" smtClean="0"/>
              <a:t>письмо. Численность </a:t>
            </a:r>
            <a:r>
              <a:rPr lang="ru-RU" b="1" dirty="0"/>
              <a:t>арабов составляет около </a:t>
            </a:r>
            <a:r>
              <a:rPr lang="ru-RU" b="1" dirty="0" smtClean="0"/>
              <a:t>450</a:t>
            </a:r>
            <a:r>
              <a:rPr lang="ru-RU" b="1" dirty="0"/>
              <a:t> млн человек</a:t>
            </a:r>
            <a:endParaRPr lang="ru-RU" b="1" dirty="0"/>
          </a:p>
          <a:p>
            <a:r>
              <a:rPr lang="ru-RU" dirty="0"/>
              <a:t>8. Что думают некоторые исследователи о пирамидах? Почему?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25589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Висячие сады </a:t>
            </a:r>
            <a:r>
              <a:rPr lang="ru-RU" dirty="0" err="1" smtClean="0"/>
              <a:t>семирамиды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В каком городе были построены Висячие сады Семирамиды</a:t>
            </a:r>
            <a:r>
              <a:rPr lang="ru-RU" dirty="0" smtClean="0"/>
              <a:t>. </a:t>
            </a:r>
            <a:r>
              <a:rPr lang="ru-RU" b="1" dirty="0" smtClean="0"/>
              <a:t>Вавилоне.</a:t>
            </a:r>
            <a:endParaRPr lang="ru-RU" b="1" dirty="0"/>
          </a:p>
          <a:p>
            <a:r>
              <a:rPr lang="ru-RU" dirty="0"/>
              <a:t>Почему царь </a:t>
            </a:r>
            <a:r>
              <a:rPr lang="ru-RU" dirty="0" err="1"/>
              <a:t>Новуходоносор</a:t>
            </a:r>
            <a:r>
              <a:rPr lang="ru-RU" dirty="0"/>
              <a:t> решил построить сады</a:t>
            </a:r>
            <a:r>
              <a:rPr lang="ru-RU" dirty="0" smtClean="0"/>
              <a:t>?</a:t>
            </a:r>
            <a:r>
              <a:rPr lang="ru-RU" dirty="0"/>
              <a:t> </a:t>
            </a:r>
            <a:r>
              <a:rPr lang="ru-RU" b="1" dirty="0"/>
              <a:t>У </a:t>
            </a:r>
            <a:r>
              <a:rPr lang="ru-RU" b="1" dirty="0" smtClean="0"/>
              <a:t>царя </a:t>
            </a:r>
            <a:r>
              <a:rPr lang="ru-RU" b="1" dirty="0" err="1" smtClean="0"/>
              <a:t>навуходоносора</a:t>
            </a:r>
            <a:r>
              <a:rPr lang="ru-RU" b="1" dirty="0" smtClean="0"/>
              <a:t> </a:t>
            </a:r>
            <a:r>
              <a:rPr lang="ru-RU" b="1" dirty="0"/>
              <a:t>была </a:t>
            </a:r>
            <a:r>
              <a:rPr lang="ru-RU" b="1" dirty="0" smtClean="0"/>
              <a:t>жена, он </a:t>
            </a:r>
            <a:r>
              <a:rPr lang="ru-RU" b="1" dirty="0"/>
              <a:t>построил для неё огромный </a:t>
            </a:r>
            <a:r>
              <a:rPr lang="ru-RU" b="1" dirty="0" smtClean="0"/>
              <a:t>сады.</a:t>
            </a:r>
            <a:endParaRPr lang="ru-RU" b="1" dirty="0"/>
          </a:p>
          <a:p>
            <a:r>
              <a:rPr lang="ru-RU" dirty="0"/>
              <a:t>Почему Семирамида тосковала</a:t>
            </a:r>
            <a:r>
              <a:rPr lang="ru-RU" dirty="0" smtClean="0"/>
              <a:t>? </a:t>
            </a:r>
            <a:r>
              <a:rPr lang="ru-RU" b="1" dirty="0"/>
              <a:t>когда Царь </a:t>
            </a:r>
            <a:r>
              <a:rPr lang="ru-RU" b="1" dirty="0" err="1"/>
              <a:t>Новуходоносор</a:t>
            </a:r>
            <a:r>
              <a:rPr lang="ru-RU" b="1" dirty="0"/>
              <a:t> </a:t>
            </a:r>
            <a:r>
              <a:rPr lang="ru-RU" b="1" dirty="0" err="1"/>
              <a:t>ухадил</a:t>
            </a:r>
            <a:r>
              <a:rPr lang="ru-RU" b="1" dirty="0"/>
              <a:t> она </a:t>
            </a:r>
            <a:r>
              <a:rPr lang="ru-RU" b="1" dirty="0" smtClean="0"/>
              <a:t>остался одна.</a:t>
            </a:r>
            <a:endParaRPr lang="ru-RU" b="1" dirty="0"/>
          </a:p>
          <a:p>
            <a:r>
              <a:rPr lang="ru-RU" dirty="0"/>
              <a:t>Как выглядели сады</a:t>
            </a:r>
            <a:r>
              <a:rPr lang="ru-RU" dirty="0" smtClean="0"/>
              <a:t>?</a:t>
            </a:r>
            <a:r>
              <a:rPr lang="ru-RU" dirty="0"/>
              <a:t> </a:t>
            </a:r>
            <a:r>
              <a:rPr lang="ru-RU" b="1" dirty="0" smtClean="0"/>
              <a:t>В саде росли </a:t>
            </a:r>
            <a:r>
              <a:rPr lang="ru-RU" b="1" dirty="0"/>
              <a:t>многочисленные породы деревьев, кустарников и виноградных лоз, производившее впечатление большой </a:t>
            </a:r>
            <a:r>
              <a:rPr lang="ru-RU" b="1" dirty="0" smtClean="0"/>
              <a:t>зелёной. </a:t>
            </a:r>
            <a:r>
              <a:rPr lang="ru-RU" b="1" dirty="0"/>
              <a:t>горы</a:t>
            </a:r>
          </a:p>
          <a:p>
            <a:r>
              <a:rPr lang="ru-RU" dirty="0"/>
              <a:t>Кто и как их строил</a:t>
            </a:r>
            <a:r>
              <a:rPr lang="ru-RU" dirty="0" smtClean="0"/>
              <a:t>? </a:t>
            </a:r>
            <a:r>
              <a:rPr lang="ru-RU" b="1" dirty="0" smtClean="0"/>
              <a:t>Царь </a:t>
            </a:r>
            <a:r>
              <a:rPr lang="ru-RU" b="1" dirty="0" err="1" smtClean="0"/>
              <a:t>Новуходоносор</a:t>
            </a:r>
            <a:r>
              <a:rPr lang="ru-RU" b="1" dirty="0" smtClean="0"/>
              <a:t>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520345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Статуя Зевса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Где был расположен город Олимпия</a:t>
            </a:r>
            <a:r>
              <a:rPr lang="ru-RU" dirty="0" smtClean="0"/>
              <a:t>?</a:t>
            </a:r>
            <a:r>
              <a:rPr lang="ru-RU" dirty="0"/>
              <a:t> </a:t>
            </a:r>
            <a:r>
              <a:rPr lang="ru-RU" b="1" dirty="0"/>
              <a:t>Г</a:t>
            </a:r>
            <a:r>
              <a:rPr lang="ru-RU" b="1" dirty="0" smtClean="0"/>
              <a:t>реческой </a:t>
            </a:r>
            <a:r>
              <a:rPr lang="ru-RU" b="1" dirty="0"/>
              <a:t>области Элида</a:t>
            </a:r>
          </a:p>
          <a:p>
            <a:r>
              <a:rPr lang="ru-RU" dirty="0"/>
              <a:t>Почему все съезжались в город Олимпия</a:t>
            </a:r>
            <a:r>
              <a:rPr lang="ru-RU" dirty="0" smtClean="0"/>
              <a:t>?</a:t>
            </a:r>
            <a:r>
              <a:rPr lang="ru-RU" dirty="0"/>
              <a:t> </a:t>
            </a:r>
            <a:r>
              <a:rPr lang="ru-RU" b="1" dirty="0"/>
              <a:t>Ч</a:t>
            </a:r>
            <a:r>
              <a:rPr lang="ru-RU" b="1" dirty="0" smtClean="0"/>
              <a:t>тобы </a:t>
            </a:r>
            <a:r>
              <a:rPr lang="ru-RU" b="1" dirty="0"/>
              <a:t>поклонится своим </a:t>
            </a:r>
            <a:r>
              <a:rPr lang="ru-RU" b="1" dirty="0" smtClean="0"/>
              <a:t>богам.</a:t>
            </a:r>
            <a:endParaRPr lang="ru-RU" b="1" dirty="0"/>
          </a:p>
          <a:p>
            <a:r>
              <a:rPr lang="ru-RU" dirty="0"/>
              <a:t>Что построили жители города? Кому был посвящён храм</a:t>
            </a:r>
            <a:r>
              <a:rPr lang="ru-RU" dirty="0" smtClean="0"/>
              <a:t>? </a:t>
            </a:r>
            <a:r>
              <a:rPr lang="ru-RU" b="1" dirty="0" smtClean="0"/>
              <a:t>Жители города построили храм, храм был посвящён Зевсу.</a:t>
            </a:r>
            <a:endParaRPr lang="ru-RU" b="1" dirty="0"/>
          </a:p>
          <a:p>
            <a:r>
              <a:rPr lang="ru-RU" dirty="0"/>
              <a:t>Кто работал над статуей Зевса</a:t>
            </a:r>
            <a:r>
              <a:rPr lang="ru-RU" dirty="0" smtClean="0"/>
              <a:t>? </a:t>
            </a:r>
            <a:r>
              <a:rPr lang="ru-RU" b="1" dirty="0" smtClean="0"/>
              <a:t>Талантливый Фидий.</a:t>
            </a:r>
            <a:endParaRPr lang="ru-RU" b="1" dirty="0"/>
          </a:p>
          <a:p>
            <a:r>
              <a:rPr lang="ru-RU" dirty="0"/>
              <a:t>Как выглядела статуя</a:t>
            </a:r>
            <a:r>
              <a:rPr lang="ru-RU" dirty="0" smtClean="0"/>
              <a:t>? </a:t>
            </a:r>
            <a:r>
              <a:rPr lang="ru-RU" b="1" dirty="0" smtClean="0"/>
              <a:t>Очень большой как 6 этажный дом.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15431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Колосс Родосский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412776"/>
            <a:ext cx="8964488" cy="5380856"/>
          </a:xfrm>
        </p:spPr>
        <p:txBody>
          <a:bodyPr/>
          <a:lstStyle/>
          <a:p>
            <a:r>
              <a:rPr lang="ru-RU" dirty="0"/>
              <a:t>Какого бога почитали жители города </a:t>
            </a:r>
            <a:r>
              <a:rPr lang="ru-RU" dirty="0" err="1"/>
              <a:t>Родосс</a:t>
            </a:r>
            <a:r>
              <a:rPr lang="ru-RU" dirty="0" smtClean="0"/>
              <a:t>? </a:t>
            </a:r>
            <a:r>
              <a:rPr lang="ru-RU" b="1" dirty="0" err="1" smtClean="0"/>
              <a:t>Солничнего</a:t>
            </a:r>
            <a:r>
              <a:rPr lang="ru-RU" b="1" dirty="0" smtClean="0"/>
              <a:t> бога</a:t>
            </a:r>
            <a:endParaRPr lang="ru-RU" b="1" dirty="0"/>
          </a:p>
          <a:p>
            <a:r>
              <a:rPr lang="ru-RU" dirty="0"/>
              <a:t>Что сделали враги</a:t>
            </a:r>
            <a:r>
              <a:rPr lang="ru-RU" dirty="0" smtClean="0"/>
              <a:t>?</a:t>
            </a:r>
            <a:br>
              <a:rPr lang="ru-RU" dirty="0" smtClean="0"/>
            </a:br>
            <a:r>
              <a:rPr lang="ru-RU" b="1" dirty="0"/>
              <a:t>Они </a:t>
            </a:r>
            <a:r>
              <a:rPr lang="ru-RU" b="1" dirty="0" smtClean="0"/>
              <a:t>захватили город.</a:t>
            </a:r>
            <a:endParaRPr lang="ru-RU" b="1" dirty="0"/>
          </a:p>
          <a:p>
            <a:r>
              <a:rPr lang="ru-RU" dirty="0"/>
              <a:t>Что такое колосс</a:t>
            </a:r>
            <a:r>
              <a:rPr lang="ru-RU" dirty="0" smtClean="0"/>
              <a:t>?</a:t>
            </a:r>
            <a:br>
              <a:rPr lang="ru-RU" dirty="0" smtClean="0"/>
            </a:br>
            <a:r>
              <a:rPr lang="ru-RU" b="1" dirty="0" smtClean="0"/>
              <a:t>Колосс это гигантский статуя.</a:t>
            </a:r>
            <a:endParaRPr lang="ru-RU" b="1" dirty="0"/>
          </a:p>
          <a:p>
            <a:r>
              <a:rPr lang="ru-RU" dirty="0"/>
              <a:t>Почему </a:t>
            </a:r>
            <a:r>
              <a:rPr lang="ru-RU" dirty="0" err="1"/>
              <a:t>родосцы</a:t>
            </a:r>
            <a:r>
              <a:rPr lang="ru-RU" dirty="0"/>
              <a:t> решили воздвигнуть статую Гелиосу</a:t>
            </a:r>
            <a:r>
              <a:rPr lang="ru-RU" dirty="0" smtClean="0"/>
              <a:t>?</a:t>
            </a:r>
            <a:r>
              <a:rPr lang="ru-RU" dirty="0"/>
              <a:t> </a:t>
            </a:r>
            <a:r>
              <a:rPr lang="ru-RU" b="1" dirty="0" smtClean="0"/>
              <a:t>Они решили</a:t>
            </a:r>
            <a:r>
              <a:rPr lang="ru-RU" b="1" dirty="0"/>
              <a:t> в память об одержанной победе воздвигнуть гигантскую бронзовую статую бога солнца </a:t>
            </a:r>
            <a:r>
              <a:rPr lang="ru-RU" b="1" dirty="0" smtClean="0"/>
              <a:t>Гелиоса.</a:t>
            </a:r>
            <a:endParaRPr lang="ru-RU" b="1" dirty="0"/>
          </a:p>
          <a:p>
            <a:r>
              <a:rPr lang="ru-RU" dirty="0"/>
              <a:t>Где стояла статуя? Какую высоту она имела</a:t>
            </a:r>
            <a:r>
              <a:rPr lang="ru-RU" dirty="0" smtClean="0"/>
              <a:t>? </a:t>
            </a:r>
            <a:r>
              <a:rPr lang="ru-RU" b="1" dirty="0" smtClean="0"/>
              <a:t>В Греции, </a:t>
            </a:r>
            <a:r>
              <a:rPr lang="ru-RU" b="1" dirty="0" err="1" smtClean="0"/>
              <a:t>ок</a:t>
            </a:r>
            <a:r>
              <a:rPr lang="ru-RU" b="1" dirty="0" smtClean="0"/>
              <a:t>. 36 метр.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56186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 dirty="0"/>
              <a:t>Александрийский </a:t>
            </a:r>
            <a:r>
              <a:rPr lang="ru-RU" u="sng" dirty="0" smtClean="0"/>
              <a:t>Маяк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/>
              <a:t>Чем славился город Александрия</a:t>
            </a:r>
            <a:r>
              <a:rPr lang="ru-RU" sz="2000" dirty="0" smtClean="0"/>
              <a:t>?</a:t>
            </a:r>
            <a:r>
              <a:rPr lang="ru-RU" sz="2000" dirty="0"/>
              <a:t> </a:t>
            </a:r>
            <a:r>
              <a:rPr lang="ru-RU" sz="2000" b="1" dirty="0"/>
              <a:t>В</a:t>
            </a:r>
            <a:r>
              <a:rPr lang="ru-RU" sz="2000" b="1" dirty="0" smtClean="0"/>
              <a:t> </a:t>
            </a:r>
            <a:r>
              <a:rPr lang="ru-RU" sz="2000" b="1" dirty="0"/>
              <a:t>годы своего расцвета Александрия славилась громадным </a:t>
            </a:r>
            <a:r>
              <a:rPr lang="ru-RU" sz="2000" b="1" dirty="0" smtClean="0"/>
              <a:t>маяком.</a:t>
            </a:r>
            <a:br>
              <a:rPr lang="ru-RU" sz="2000" b="1" dirty="0" smtClean="0"/>
            </a:br>
            <a:r>
              <a:rPr lang="ru-RU" sz="2000" dirty="0" smtClean="0"/>
              <a:t>Почему </a:t>
            </a:r>
            <a:r>
              <a:rPr lang="ru-RU" sz="2000" dirty="0"/>
              <a:t>жители Александрии решили построить маяк</a:t>
            </a:r>
            <a:r>
              <a:rPr lang="ru-RU" sz="2000" dirty="0" smtClean="0"/>
              <a:t>?</a:t>
            </a:r>
            <a:br>
              <a:rPr lang="ru-RU" sz="2000" dirty="0" smtClean="0"/>
            </a:br>
            <a:r>
              <a:rPr lang="ru-RU" sz="2000" b="1" dirty="0"/>
              <a:t>На берегу Александрии были </a:t>
            </a:r>
            <a:r>
              <a:rPr lang="ru-RU" sz="2000" b="1" dirty="0" err="1"/>
              <a:t>болшые</a:t>
            </a:r>
            <a:r>
              <a:rPr lang="ru-RU" sz="2000" b="1" dirty="0"/>
              <a:t> подводные скалы и ночью их не было видно и часто о них разбивались </a:t>
            </a:r>
            <a:r>
              <a:rPr lang="ru-RU" sz="2000" b="1" dirty="0" err="1"/>
              <a:t>коробли</a:t>
            </a:r>
            <a:r>
              <a:rPr lang="ru-RU" sz="2000" b="1" dirty="0"/>
              <a:t>.</a:t>
            </a:r>
          </a:p>
          <a:p>
            <a:r>
              <a:rPr lang="ru-RU" sz="2000" dirty="0"/>
              <a:t>Опишите маяк</a:t>
            </a:r>
            <a:r>
              <a:rPr lang="ru-RU" sz="2000" dirty="0" smtClean="0"/>
              <a:t>. </a:t>
            </a:r>
            <a:r>
              <a:rPr lang="ru-RU" sz="2000" b="1" dirty="0" smtClean="0"/>
              <a:t>Что бы </a:t>
            </a:r>
            <a:r>
              <a:rPr lang="ru-RU" sz="2000" b="1" dirty="0" err="1" smtClean="0"/>
              <a:t>марики</a:t>
            </a:r>
            <a:r>
              <a:rPr lang="ru-RU" sz="2000" b="1" dirty="0" smtClean="0"/>
              <a:t> знали куда плыть. Маяк был </a:t>
            </a:r>
            <a:r>
              <a:rPr lang="ru-RU" sz="2000" b="1" dirty="0" err="1" smtClean="0"/>
              <a:t>всатой</a:t>
            </a:r>
            <a:r>
              <a:rPr lang="ru-RU" sz="2000" b="1" dirty="0" smtClean="0"/>
              <a:t> как </a:t>
            </a:r>
            <a:r>
              <a:rPr lang="ru-RU" sz="2000" b="1" dirty="0" err="1" smtClean="0"/>
              <a:t>сороко</a:t>
            </a:r>
            <a:r>
              <a:rPr lang="ru-RU" sz="2000" b="1" dirty="0" smtClean="0"/>
              <a:t> этажный дом.</a:t>
            </a:r>
          </a:p>
          <a:p>
            <a:r>
              <a:rPr lang="ru-RU" sz="2000" dirty="0" smtClean="0"/>
              <a:t> Как </a:t>
            </a:r>
            <a:r>
              <a:rPr lang="ru-RU" sz="2000" dirty="0"/>
              <a:t>маяк освещал путь мореплавателей</a:t>
            </a:r>
            <a:r>
              <a:rPr lang="ru-RU" sz="2000" dirty="0" smtClean="0"/>
              <a:t>?</a:t>
            </a:r>
            <a:r>
              <a:rPr lang="ru-RU" sz="2000" dirty="0"/>
              <a:t> </a:t>
            </a:r>
            <a:r>
              <a:rPr lang="ru-RU" sz="2000" b="1" dirty="0"/>
              <a:t>На верхней площадке маяка устроили огромный костер, который ночью освещал путь кораблей.</a:t>
            </a:r>
          </a:p>
          <a:p>
            <a:r>
              <a:rPr lang="ru-RU" sz="2000" dirty="0"/>
              <a:t>Что решил сделать царь Египта</a:t>
            </a:r>
            <a:r>
              <a:rPr lang="ru-RU" sz="2000" dirty="0" smtClean="0"/>
              <a:t>?</a:t>
            </a:r>
            <a:r>
              <a:rPr lang="ru-RU" sz="2000" dirty="0"/>
              <a:t> </a:t>
            </a:r>
            <a:r>
              <a:rPr lang="ru-RU" sz="2000" b="1" dirty="0"/>
              <a:t>П</a:t>
            </a:r>
            <a:r>
              <a:rPr lang="ru-RU" sz="2000" b="1" dirty="0" smtClean="0"/>
              <a:t>рисвоить </a:t>
            </a:r>
            <a:r>
              <a:rPr lang="ru-RU" sz="2000" b="1" dirty="0"/>
              <a:t>себе чужую славу и велел на стене маяка написать своё имя.</a:t>
            </a:r>
          </a:p>
          <a:p>
            <a:r>
              <a:rPr lang="ru-RU" sz="2000" dirty="0"/>
              <a:t>Как </a:t>
            </a:r>
            <a:r>
              <a:rPr lang="ru-RU" sz="2000" dirty="0" err="1"/>
              <a:t>Сострат</a:t>
            </a:r>
            <a:r>
              <a:rPr lang="ru-RU" sz="2000" dirty="0"/>
              <a:t> перехитрил царя</a:t>
            </a:r>
            <a:r>
              <a:rPr lang="ru-RU" sz="2000" dirty="0" smtClean="0"/>
              <a:t>?</a:t>
            </a:r>
            <a:r>
              <a:rPr lang="ru-RU" sz="2000" dirty="0"/>
              <a:t> </a:t>
            </a:r>
            <a:r>
              <a:rPr lang="ru-RU" sz="2000" b="1" dirty="0"/>
              <a:t>Архитектор </a:t>
            </a:r>
            <a:r>
              <a:rPr lang="ru-RU" sz="2000" b="1" dirty="0" err="1"/>
              <a:t>Сострат</a:t>
            </a:r>
            <a:r>
              <a:rPr lang="ru-RU" sz="2000" b="1" dirty="0"/>
              <a:t> перехитрил царя, его имя написал на </a:t>
            </a:r>
            <a:r>
              <a:rPr lang="ru-RU" sz="2000" b="1" dirty="0" smtClean="0"/>
              <a:t>штукатурке.</a:t>
            </a:r>
            <a:endParaRPr lang="ru-RU" sz="20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98963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Храм </a:t>
            </a:r>
            <a:r>
              <a:rPr lang="ru-RU" dirty="0" err="1" smtClean="0"/>
              <a:t>Артимиды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В каком городе построили храм Артемиды</a:t>
            </a:r>
            <a:r>
              <a:rPr lang="ru-RU" dirty="0" smtClean="0"/>
              <a:t>?</a:t>
            </a:r>
            <a:r>
              <a:rPr lang="ru-RU" dirty="0"/>
              <a:t> </a:t>
            </a:r>
            <a:r>
              <a:rPr lang="ru-RU" b="1" dirty="0"/>
              <a:t>Храм Артемиды построили в городе Эфесе.</a:t>
            </a:r>
          </a:p>
          <a:p>
            <a:r>
              <a:rPr lang="ru-RU" dirty="0"/>
              <a:t>Богиней чего считалась Артемида</a:t>
            </a:r>
            <a:r>
              <a:rPr lang="ru-RU" dirty="0" smtClean="0"/>
              <a:t>?</a:t>
            </a:r>
            <a:br>
              <a:rPr lang="ru-RU" dirty="0" smtClean="0"/>
            </a:br>
            <a:r>
              <a:rPr lang="ru-RU" b="1" dirty="0"/>
              <a:t>Артемида была Богиней охоты.</a:t>
            </a:r>
          </a:p>
          <a:p>
            <a:r>
              <a:rPr lang="ru-RU" dirty="0"/>
              <a:t>Как долго продолжалось строительство храма</a:t>
            </a:r>
            <a:r>
              <a:rPr lang="ru-RU" dirty="0" smtClean="0"/>
              <a:t>? </a:t>
            </a:r>
            <a:r>
              <a:rPr lang="ru-RU" b="1" dirty="0" smtClean="0"/>
              <a:t>Этот храм строился целый сто двадцать лет.</a:t>
            </a:r>
            <a:endParaRPr lang="ru-RU" b="1" dirty="0"/>
          </a:p>
          <a:p>
            <a:r>
              <a:rPr lang="ru-RU" dirty="0"/>
              <a:t>Чем прославился Герострат</a:t>
            </a:r>
            <a:r>
              <a:rPr lang="ru-RU" dirty="0" smtClean="0"/>
              <a:t>?</a:t>
            </a:r>
            <a:r>
              <a:rPr lang="ru-RU" dirty="0"/>
              <a:t> </a:t>
            </a:r>
            <a:r>
              <a:rPr lang="ru-RU" b="1" dirty="0"/>
              <a:t>Герострат поджог храм Артемиды.</a:t>
            </a:r>
          </a:p>
          <a:p>
            <a:r>
              <a:rPr lang="ru-RU" dirty="0"/>
              <a:t>Что означает выражение &lt;&lt;</a:t>
            </a:r>
            <a:r>
              <a:rPr lang="ru-RU" dirty="0" err="1"/>
              <a:t>геростратова</a:t>
            </a:r>
            <a:r>
              <a:rPr lang="ru-RU" dirty="0"/>
              <a:t> слава</a:t>
            </a:r>
            <a:r>
              <a:rPr lang="ru-RU" dirty="0" smtClean="0"/>
              <a:t>&gt;&gt;?</a:t>
            </a:r>
            <a:br>
              <a:rPr lang="ru-RU" dirty="0" smtClean="0"/>
            </a:br>
            <a:r>
              <a:rPr lang="ru-RU" b="1" dirty="0" err="1"/>
              <a:t>Геростратова</a:t>
            </a:r>
            <a:r>
              <a:rPr lang="ru-RU" b="1" dirty="0"/>
              <a:t> слава означает слава, которая приобретена чудовищно плохими делами.</a:t>
            </a:r>
          </a:p>
          <a:p>
            <a:r>
              <a:rPr lang="ru-RU" dirty="0"/>
              <a:t>Что сделали жители города</a:t>
            </a:r>
            <a:r>
              <a:rPr lang="ru-RU" dirty="0" smtClean="0"/>
              <a:t>? </a:t>
            </a:r>
            <a:r>
              <a:rPr lang="ru-RU" b="1" dirty="0" smtClean="0"/>
              <a:t>Жители города </a:t>
            </a:r>
            <a:r>
              <a:rPr lang="ru-RU" b="1" dirty="0" err="1"/>
              <a:t>Э</a:t>
            </a:r>
            <a:r>
              <a:rPr lang="ru-RU" b="1" dirty="0" err="1" smtClean="0"/>
              <a:t>ферсы</a:t>
            </a:r>
            <a:r>
              <a:rPr lang="ru-RU" b="1" dirty="0" smtClean="0"/>
              <a:t> решили возвести честь их </a:t>
            </a:r>
            <a:r>
              <a:rPr lang="ru-RU" b="1" dirty="0" err="1" smtClean="0"/>
              <a:t>багини</a:t>
            </a:r>
            <a:r>
              <a:rPr lang="ru-RU" b="1" dirty="0" smtClean="0"/>
              <a:t> покровительницы  </a:t>
            </a:r>
            <a:r>
              <a:rPr lang="ru-RU" b="1" dirty="0" err="1" smtClean="0"/>
              <a:t>Артимиды</a:t>
            </a:r>
            <a:r>
              <a:rPr lang="ru-RU" b="1" dirty="0" smtClean="0"/>
              <a:t>.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81673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 dirty="0"/>
              <a:t>Галикарнасский мавзолей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О чем мечтал царь </a:t>
            </a:r>
            <a:r>
              <a:rPr lang="ru-RU" dirty="0" err="1"/>
              <a:t>Мавзол</a:t>
            </a:r>
            <a:r>
              <a:rPr lang="ru-RU" dirty="0" smtClean="0"/>
              <a:t>? </a:t>
            </a:r>
            <a:r>
              <a:rPr lang="ru-RU" b="1" dirty="0"/>
              <a:t>Царь </a:t>
            </a:r>
            <a:r>
              <a:rPr lang="ru-RU" b="1" dirty="0" err="1"/>
              <a:t>Мавзол</a:t>
            </a:r>
            <a:r>
              <a:rPr lang="ru-RU" b="1" dirty="0"/>
              <a:t> мечтал любой ценой добиться большой </a:t>
            </a:r>
            <a:r>
              <a:rPr lang="ru-RU" b="1" dirty="0" smtClean="0"/>
              <a:t>славы.</a:t>
            </a:r>
            <a:endParaRPr lang="ru-RU" b="1" dirty="0"/>
          </a:p>
          <a:p>
            <a:r>
              <a:rPr lang="ru-RU" dirty="0"/>
              <a:t>Кто достроил мавзолей после смерти царя</a:t>
            </a:r>
            <a:r>
              <a:rPr lang="ru-RU" dirty="0" smtClean="0"/>
              <a:t>? </a:t>
            </a:r>
            <a:r>
              <a:rPr lang="ru-RU" b="1" dirty="0"/>
              <a:t>После его смерти за строительством наблюдала его жена </a:t>
            </a:r>
            <a:r>
              <a:rPr lang="ru-RU" b="1" dirty="0" err="1" smtClean="0"/>
              <a:t>Артемисия</a:t>
            </a:r>
            <a:r>
              <a:rPr lang="ru-RU" b="1" dirty="0" smtClean="0"/>
              <a:t>.</a:t>
            </a:r>
            <a:endParaRPr lang="ru-RU" b="1" dirty="0"/>
          </a:p>
          <a:p>
            <a:r>
              <a:rPr lang="ru-RU" dirty="0"/>
              <a:t>Какой была постройка</a:t>
            </a:r>
            <a:r>
              <a:rPr lang="ru-RU" dirty="0" smtClean="0"/>
              <a:t>?</a:t>
            </a:r>
            <a:r>
              <a:rPr lang="ru-RU" dirty="0"/>
              <a:t> </a:t>
            </a:r>
            <a:r>
              <a:rPr lang="ru-RU" b="1" dirty="0"/>
              <a:t>Это постройка была дивной красоты.</a:t>
            </a:r>
          </a:p>
          <a:p>
            <a:r>
              <a:rPr lang="ru-RU" dirty="0"/>
              <a:t>Сколько лет простояло сооружение</a:t>
            </a:r>
            <a:r>
              <a:rPr lang="ru-RU" dirty="0" smtClean="0"/>
              <a:t>? </a:t>
            </a:r>
            <a:r>
              <a:rPr lang="ru-RU" b="1" dirty="0"/>
              <a:t>Сооружение простояло 1800лет.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49152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сность">
  <a:themeElements>
    <a:clrScheme name="Ясность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Ясност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1581</TotalTime>
  <Words>325</Words>
  <Application>Microsoft Office PowerPoint</Application>
  <PresentationFormat>Экран (4:3)</PresentationFormat>
  <Paragraphs>46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Ясность</vt:lpstr>
      <vt:lpstr>7 чудеса света</vt:lpstr>
      <vt:lpstr>Египетские пирамиды</vt:lpstr>
      <vt:lpstr>Висячие сады семирамиды</vt:lpstr>
      <vt:lpstr>Статуя Зевса</vt:lpstr>
      <vt:lpstr>Колосс Родосский</vt:lpstr>
      <vt:lpstr>Александрийский Маяк</vt:lpstr>
      <vt:lpstr>Храм Артимиды</vt:lpstr>
      <vt:lpstr>Галикарнасский мавзолей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 чудеса света</dc:title>
  <dc:creator>Վիկա</dc:creator>
  <cp:lastModifiedBy>Վիկա</cp:lastModifiedBy>
  <cp:revision>13</cp:revision>
  <dcterms:created xsi:type="dcterms:W3CDTF">2023-07-25T17:16:38Z</dcterms:created>
  <dcterms:modified xsi:type="dcterms:W3CDTF">2023-07-28T14:57:42Z</dcterms:modified>
</cp:coreProperties>
</file>